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IMPORTA RENASCER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 RENASCER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86CE10-EE38-4152-9957-C5CAEC764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Importa renascer! </a:t>
            </a:r>
          </a:p>
          <a:p>
            <a:r>
              <a:rPr lang="pt-BR" dirty="0"/>
              <a:t>Importa renascer! </a:t>
            </a:r>
          </a:p>
          <a:p>
            <a:r>
              <a:rPr lang="pt-BR" dirty="0"/>
              <a:t>Com voz infalível </a:t>
            </a:r>
          </a:p>
          <a:p>
            <a:r>
              <a:rPr lang="pt-BR" dirty="0"/>
              <a:t>o disse Jesus: </a:t>
            </a:r>
          </a:p>
          <a:p>
            <a:r>
              <a:rPr lang="pt-BR" dirty="0"/>
              <a:t>“Importa renascer!”</a:t>
            </a:r>
          </a:p>
        </p:txBody>
      </p:sp>
    </p:spTree>
    <p:extLst>
      <p:ext uri="{BB962C8B-B14F-4D97-AF65-F5344CB8AC3E}">
        <p14:creationId xmlns:p14="http://schemas.microsoft.com/office/powerpoint/2010/main" val="1102446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 RENASCER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Um rico, de noite, </a:t>
            </a:r>
          </a:p>
          <a:p>
            <a:r>
              <a:rPr lang="pt-BR" dirty="0"/>
              <a:t>chegou a Jesus </a:t>
            </a:r>
          </a:p>
          <a:p>
            <a:r>
              <a:rPr lang="pt-BR" dirty="0"/>
              <a:t>A fim de saber o </a:t>
            </a:r>
          </a:p>
          <a:p>
            <a:r>
              <a:rPr lang="pt-BR" dirty="0"/>
              <a:t>caminho da luz;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 RENASCER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Mestre, bem claro, </a:t>
            </a:r>
          </a:p>
          <a:p>
            <a:r>
              <a:rPr lang="pt-BR" dirty="0"/>
              <a:t>lhe fez entender: </a:t>
            </a:r>
          </a:p>
          <a:p>
            <a:r>
              <a:rPr lang="pt-BR" dirty="0"/>
              <a:t>Importa renascer!</a:t>
            </a:r>
          </a:p>
        </p:txBody>
      </p:sp>
    </p:spTree>
    <p:extLst>
      <p:ext uri="{BB962C8B-B14F-4D97-AF65-F5344CB8AC3E}">
        <p14:creationId xmlns:p14="http://schemas.microsoft.com/office/powerpoint/2010/main" val="4222292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 RENASCER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86CE10-EE38-4152-9957-C5CAEC764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Importa renascer! </a:t>
            </a:r>
          </a:p>
          <a:p>
            <a:r>
              <a:rPr lang="pt-BR" dirty="0"/>
              <a:t>Importa renascer! </a:t>
            </a:r>
          </a:p>
          <a:p>
            <a:r>
              <a:rPr lang="pt-BR" dirty="0"/>
              <a:t>Com voz infalível </a:t>
            </a:r>
          </a:p>
          <a:p>
            <a:r>
              <a:rPr lang="pt-BR" dirty="0"/>
              <a:t>o disse Jesus: </a:t>
            </a:r>
          </a:p>
          <a:p>
            <a:r>
              <a:rPr lang="pt-BR" dirty="0"/>
              <a:t>“Importa renascer!”</a:t>
            </a:r>
          </a:p>
        </p:txBody>
      </p:sp>
    </p:spTree>
    <p:extLst>
      <p:ext uri="{BB962C8B-B14F-4D97-AF65-F5344CB8AC3E}">
        <p14:creationId xmlns:p14="http://schemas.microsoft.com/office/powerpoint/2010/main" val="3857511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 RENASCER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Vós, filhos do mundo, </a:t>
            </a:r>
          </a:p>
          <a:p>
            <a:r>
              <a:rPr lang="pt-BR" dirty="0"/>
              <a:t>escutai ao Senhor </a:t>
            </a:r>
          </a:p>
          <a:p>
            <a:r>
              <a:rPr lang="pt-BR" dirty="0"/>
              <a:t>Que sempre vos chama </a:t>
            </a:r>
          </a:p>
          <a:p>
            <a:r>
              <a:rPr lang="pt-BR" dirty="0"/>
              <a:t>com mui terno amor; </a:t>
            </a:r>
          </a:p>
        </p:txBody>
      </p:sp>
    </p:spTree>
    <p:extLst>
      <p:ext uri="{BB962C8B-B14F-4D97-AF65-F5344CB8AC3E}">
        <p14:creationId xmlns:p14="http://schemas.microsoft.com/office/powerpoint/2010/main" val="2288334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 RENASCER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Ouvi que o Senhor </a:t>
            </a:r>
          </a:p>
          <a:p>
            <a:r>
              <a:rPr lang="pt-BR" dirty="0"/>
              <a:t>nunca cessa em dizer: </a:t>
            </a:r>
          </a:p>
          <a:p>
            <a:r>
              <a:rPr lang="pt-BR" dirty="0"/>
              <a:t>Importa renascer! </a:t>
            </a:r>
          </a:p>
        </p:txBody>
      </p:sp>
    </p:spTree>
    <p:extLst>
      <p:ext uri="{BB962C8B-B14F-4D97-AF65-F5344CB8AC3E}">
        <p14:creationId xmlns:p14="http://schemas.microsoft.com/office/powerpoint/2010/main" val="517900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 RENASCER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86CE10-EE38-4152-9957-C5CAEC764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Importa renascer! </a:t>
            </a:r>
          </a:p>
          <a:p>
            <a:r>
              <a:rPr lang="pt-BR" dirty="0"/>
              <a:t>Importa renascer! </a:t>
            </a:r>
          </a:p>
          <a:p>
            <a:r>
              <a:rPr lang="pt-BR" dirty="0"/>
              <a:t>Com voz infalível </a:t>
            </a:r>
          </a:p>
          <a:p>
            <a:r>
              <a:rPr lang="pt-BR" dirty="0"/>
              <a:t>o disse Jesus: </a:t>
            </a:r>
          </a:p>
          <a:p>
            <a:r>
              <a:rPr lang="pt-BR" dirty="0"/>
              <a:t>“Importa renascer!”</a:t>
            </a:r>
          </a:p>
        </p:txBody>
      </p:sp>
    </p:spTree>
    <p:extLst>
      <p:ext uri="{BB962C8B-B14F-4D97-AF65-F5344CB8AC3E}">
        <p14:creationId xmlns:p14="http://schemas.microsoft.com/office/powerpoint/2010/main" val="3216562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 RENASCER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vós, que no santo </a:t>
            </a:r>
          </a:p>
          <a:p>
            <a:r>
              <a:rPr lang="pt-BR" dirty="0"/>
              <a:t>descanso de Deus,</a:t>
            </a:r>
          </a:p>
          <a:p>
            <a:r>
              <a:rPr lang="pt-BR" dirty="0"/>
              <a:t>Quereis ter entrada e </a:t>
            </a:r>
          </a:p>
          <a:p>
            <a:r>
              <a:rPr lang="pt-BR" dirty="0"/>
              <a:t>viver com os Seus, </a:t>
            </a:r>
          </a:p>
        </p:txBody>
      </p:sp>
    </p:spTree>
    <p:extLst>
      <p:ext uri="{BB962C8B-B14F-4D97-AF65-F5344CB8AC3E}">
        <p14:creationId xmlns:p14="http://schemas.microsoft.com/office/powerpoint/2010/main" val="2693822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 RENASCER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Deveis à Palavra </a:t>
            </a:r>
          </a:p>
          <a:p>
            <a:r>
              <a:rPr lang="pt-BR" dirty="0"/>
              <a:t>de Cristo atender: </a:t>
            </a:r>
          </a:p>
          <a:p>
            <a:r>
              <a:rPr lang="pt-BR" dirty="0"/>
              <a:t>Importa renascer!</a:t>
            </a:r>
          </a:p>
        </p:txBody>
      </p:sp>
    </p:spTree>
    <p:extLst>
      <p:ext uri="{BB962C8B-B14F-4D97-AF65-F5344CB8AC3E}">
        <p14:creationId xmlns:p14="http://schemas.microsoft.com/office/powerpoint/2010/main" val="3884688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172</Words>
  <Application>Microsoft Office PowerPoint</Application>
  <PresentationFormat>Apresentação na tela (16:9)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IMPORTA RENASCER</vt:lpstr>
      <vt:lpstr>IMPORTA RENASCER</vt:lpstr>
      <vt:lpstr>IMPORTA RENASCER</vt:lpstr>
      <vt:lpstr>IMPORTA RENASCER</vt:lpstr>
      <vt:lpstr>IMPORTA RENASCER</vt:lpstr>
      <vt:lpstr>IMPORTA RENASCER</vt:lpstr>
      <vt:lpstr>IMPORTA RENASCER</vt:lpstr>
      <vt:lpstr>IMPORTA RENASCER</vt:lpstr>
      <vt:lpstr>IMPORTA RENASCER</vt:lpstr>
      <vt:lpstr>IMPORTA RENASCER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2019-06-12T22:07:12Z</dcterms:modified>
</cp:coreProperties>
</file>